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7d8691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7d8691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47d8691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47d8691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47d8691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47d8691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47d86915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47d86915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7d86915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47d86915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7d86915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7d86915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mpact"/>
                <a:ea typeface="Impact"/>
                <a:cs typeface="Impact"/>
                <a:sym typeface="Impact"/>
              </a:rPr>
              <a:t>Проект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Магазин цветов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446200" y="4522000"/>
            <a:ext cx="33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mpact"/>
                <a:ea typeface="Impact"/>
                <a:cs typeface="Impact"/>
                <a:sym typeface="Impact"/>
              </a:rPr>
              <a:t>Наурызбай Дамели и Хамитова Жамиля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300" y="321475"/>
            <a:ext cx="3253275" cy="32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mpact"/>
                <a:ea typeface="Impact"/>
                <a:cs typeface="Impact"/>
                <a:sym typeface="Impact"/>
              </a:rPr>
              <a:t>Идея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Impact"/>
                <a:ea typeface="Impact"/>
                <a:cs typeface="Impact"/>
                <a:sym typeface="Impact"/>
              </a:rPr>
              <a:t>Наш проект - это сайт магазина цветов где можно посмотреть его адрес,  ассортимент, обертку и заказать свой собственный букет.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mpact"/>
                <a:ea typeface="Impact"/>
                <a:cs typeface="Impact"/>
                <a:sym typeface="Impact"/>
              </a:rPr>
              <a:t>Актуальность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Наш сайт актуален тем, что сейчас многим хорошим магазинам цветов нужен сайт где без проблем и удобно можно смотреть и заказывать цветы. </a:t>
            </a:r>
            <a:endParaRPr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mpact"/>
                <a:ea typeface="Impact"/>
                <a:cs typeface="Impact"/>
                <a:sym typeface="Impact"/>
              </a:rPr>
              <a:t>Главное меню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5197" l="0" r="626" t="13726"/>
          <a:stretch/>
        </p:blipFill>
        <p:spPr>
          <a:xfrm>
            <a:off x="3900450" y="150025"/>
            <a:ext cx="5089949" cy="2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4833" l="0" r="0" t="12261"/>
          <a:stretch/>
        </p:blipFill>
        <p:spPr>
          <a:xfrm>
            <a:off x="248825" y="2336000"/>
            <a:ext cx="5883173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 flipH="1" rot="10800000">
            <a:off x="7764550" y="514400"/>
            <a:ext cx="733200" cy="1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6"/>
          <p:cNvSpPr txBox="1"/>
          <p:nvPr/>
        </p:nvSpPr>
        <p:spPr>
          <a:xfrm>
            <a:off x="6461525" y="445025"/>
            <a:ext cx="13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регистрация</a:t>
            </a:r>
            <a:endParaRPr/>
          </a:p>
        </p:txBody>
      </p:sp>
      <p:cxnSp>
        <p:nvCxnSpPr>
          <p:cNvPr id="79" name="Google Shape;79;p16"/>
          <p:cNvCxnSpPr/>
          <p:nvPr/>
        </p:nvCxnSpPr>
        <p:spPr>
          <a:xfrm flipH="1" rot="10800000">
            <a:off x="8186750" y="760925"/>
            <a:ext cx="471600" cy="4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6"/>
          <p:cNvSpPr txBox="1"/>
          <p:nvPr/>
        </p:nvSpPr>
        <p:spPr>
          <a:xfrm>
            <a:off x="7008025" y="13823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Покупка(заказ цветов)</a:t>
            </a:r>
            <a:endParaRPr/>
          </a:p>
        </p:txBody>
      </p:sp>
      <p:cxnSp>
        <p:nvCxnSpPr>
          <p:cNvPr id="81" name="Google Shape;81;p16"/>
          <p:cNvCxnSpPr/>
          <p:nvPr/>
        </p:nvCxnSpPr>
        <p:spPr>
          <a:xfrm flipH="1">
            <a:off x="1071575" y="2582475"/>
            <a:ext cx="10287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6"/>
          <p:cNvSpPr txBox="1"/>
          <p:nvPr/>
        </p:nvSpPr>
        <p:spPr>
          <a:xfrm>
            <a:off x="2303875" y="2336000"/>
            <a:ext cx="211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Просмотр ассортимента(цветы и упаковка)</a:t>
            </a:r>
            <a:endParaRPr/>
          </a:p>
        </p:txBody>
      </p:sp>
      <p:cxnSp>
        <p:nvCxnSpPr>
          <p:cNvPr id="83" name="Google Shape;83;p16"/>
          <p:cNvCxnSpPr/>
          <p:nvPr/>
        </p:nvCxnSpPr>
        <p:spPr>
          <a:xfrm flipH="1">
            <a:off x="2400300" y="4029075"/>
            <a:ext cx="1103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6"/>
          <p:cNvSpPr txBox="1"/>
          <p:nvPr/>
        </p:nvSpPr>
        <p:spPr>
          <a:xfrm>
            <a:off x="3504000" y="38343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Местоположение и контакты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Цветы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6459" l="0" r="57578" t="12080"/>
          <a:stretch/>
        </p:blipFill>
        <p:spPr>
          <a:xfrm>
            <a:off x="376000" y="2512800"/>
            <a:ext cx="2266925" cy="24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9218" l="0" r="61237" t="13965"/>
          <a:stretch/>
        </p:blipFill>
        <p:spPr>
          <a:xfrm>
            <a:off x="2263400" y="150025"/>
            <a:ext cx="2196466" cy="24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b="11181" l="0" r="66015" t="12078"/>
          <a:stretch/>
        </p:blipFill>
        <p:spPr>
          <a:xfrm>
            <a:off x="4264800" y="2025275"/>
            <a:ext cx="2345150" cy="297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 b="12750" l="0" r="65455" t="11623"/>
          <a:stretch/>
        </p:blipFill>
        <p:spPr>
          <a:xfrm>
            <a:off x="6515125" y="150025"/>
            <a:ext cx="2475302" cy="304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mpact"/>
                <a:ea typeface="Impact"/>
                <a:cs typeface="Impact"/>
                <a:sym typeface="Impact"/>
              </a:rPr>
              <a:t>Обертка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6663" l="0" r="76327" t="11670"/>
          <a:stretch/>
        </p:blipFill>
        <p:spPr>
          <a:xfrm>
            <a:off x="2336025" y="21025"/>
            <a:ext cx="26504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5261" l="0" r="76119" t="11619"/>
          <a:stretch/>
        </p:blipFill>
        <p:spPr>
          <a:xfrm>
            <a:off x="5092300" y="21025"/>
            <a:ext cx="2616187" cy="51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mpact"/>
                <a:ea typeface="Impact"/>
                <a:cs typeface="Impact"/>
                <a:sym typeface="Impact"/>
              </a:rPr>
              <a:t>Вывод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За время написания кода для сайта мы улучшили навыки работы с форматом html, поняли как работает база данных клиентов, регистрация и заполнение форм.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В целом, писать сайт было интересно</a:t>
            </a:r>
            <a:endParaRPr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